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D67EF-52D6-4665-ABEC-A3CA8F49FF09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92B8843-EBCB-40D2-9657-DF1B4AD3B9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D67EF-52D6-4665-ABEC-A3CA8F49FF09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B8843-EBCB-40D2-9657-DF1B4AD3B9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D67EF-52D6-4665-ABEC-A3CA8F49FF09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B8843-EBCB-40D2-9657-DF1B4AD3B9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D67EF-52D6-4665-ABEC-A3CA8F49FF09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B8843-EBCB-40D2-9657-DF1B4AD3B9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D67EF-52D6-4665-ABEC-A3CA8F49FF09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92B8843-EBCB-40D2-9657-DF1B4AD3B9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D67EF-52D6-4665-ABEC-A3CA8F49FF09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B8843-EBCB-40D2-9657-DF1B4AD3B9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D67EF-52D6-4665-ABEC-A3CA8F49FF09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B8843-EBCB-40D2-9657-DF1B4AD3B9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D67EF-52D6-4665-ABEC-A3CA8F49FF09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B8843-EBCB-40D2-9657-DF1B4AD3B9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D67EF-52D6-4665-ABEC-A3CA8F49FF09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B8843-EBCB-40D2-9657-DF1B4AD3B9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D67EF-52D6-4665-ABEC-A3CA8F49FF09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B8843-EBCB-40D2-9657-DF1B4AD3B9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D67EF-52D6-4665-ABEC-A3CA8F49FF09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92B8843-EBCB-40D2-9657-DF1B4AD3B9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F4D67EF-52D6-4665-ABEC-A3CA8F49FF09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92B8843-EBCB-40D2-9657-DF1B4AD3B9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Matr_A3_g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143768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572000" y="0"/>
            <a:ext cx="4572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Татарская линия 52-55-52</a:t>
            </a:r>
          </a:p>
          <a:p>
            <a:pPr algn="ctr"/>
            <a:r>
              <a:rPr lang="ru-RU" sz="24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Русская линия 52-96-96</a:t>
            </a:r>
          </a:p>
          <a:p>
            <a:pPr algn="ctr"/>
            <a:r>
              <a:rPr lang="ru-RU" sz="2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Общероссийская детская линия </a:t>
            </a:r>
          </a:p>
          <a:p>
            <a:pPr algn="ctr"/>
            <a:r>
              <a:rPr lang="ru-RU" sz="2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8-800-2000-122</a:t>
            </a:r>
            <a:endParaRPr lang="ru-RU" sz="24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388" y="2967335"/>
            <a:ext cx="271461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24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Круглосуточно</a:t>
            </a:r>
          </a:p>
          <a:p>
            <a:pPr algn="r"/>
            <a:r>
              <a:rPr lang="ru-RU" sz="28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Бесплатно</a:t>
            </a:r>
          </a:p>
          <a:p>
            <a:pPr algn="r"/>
            <a:r>
              <a:rPr lang="ru-RU" sz="28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Анонимно</a:t>
            </a:r>
            <a:endParaRPr lang="ru-RU" sz="28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72264" y="5429265"/>
            <a:ext cx="257173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600" b="1" cap="none" spc="5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МБУ </a:t>
            </a:r>
            <a:r>
              <a:rPr lang="ru-RU" sz="1600" b="1" cap="none" spc="5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ЦЭППТДМ </a:t>
            </a:r>
            <a:r>
              <a:rPr lang="ru-RU" sz="16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«Молодежный </a:t>
            </a:r>
          </a:p>
          <a:p>
            <a:pPr algn="ctr"/>
            <a:r>
              <a:rPr lang="ru-RU" sz="16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телефон доверия»</a:t>
            </a:r>
            <a:endParaRPr lang="ru-RU" sz="16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9</TotalTime>
  <Words>20</Words>
  <Application>Microsoft Office PowerPoint</Application>
  <PresentationFormat>Экран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Справедливость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Аида</cp:lastModifiedBy>
  <cp:revision>2</cp:revision>
  <dcterms:created xsi:type="dcterms:W3CDTF">2017-10-18T04:39:15Z</dcterms:created>
  <dcterms:modified xsi:type="dcterms:W3CDTF">2020-04-22T07:16:36Z</dcterms:modified>
</cp:coreProperties>
</file>